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3" autoAdjust="0"/>
    <p:restoredTop sz="94660"/>
  </p:normalViewPr>
  <p:slideViewPr>
    <p:cSldViewPr snapToGrid="0">
      <p:cViewPr>
        <p:scale>
          <a:sx n="125" d="100"/>
          <a:sy n="125" d="100"/>
        </p:scale>
        <p:origin x="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3" Type="http://schemas.openxmlformats.org/officeDocument/2006/relationships/image" Target="../media/image260.jpeg"/><Relationship Id="rId7" Type="http://schemas.openxmlformats.org/officeDocument/2006/relationships/image" Target="../media/image264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Relationship Id="rId9" Type="http://schemas.openxmlformats.org/officeDocument/2006/relationships/image" Target="../media/image2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image" Target="../media/image271.jpeg"/><Relationship Id="rId7" Type="http://schemas.openxmlformats.org/officeDocument/2006/relationships/image" Target="../media/image275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Relationship Id="rId9" Type="http://schemas.openxmlformats.org/officeDocument/2006/relationships/image" Target="../media/image27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jpeg"/><Relationship Id="rId3" Type="http://schemas.openxmlformats.org/officeDocument/2006/relationships/image" Target="../media/image284.jpeg"/><Relationship Id="rId7" Type="http://schemas.openxmlformats.org/officeDocument/2006/relationships/image" Target="../media/image288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jpeg"/><Relationship Id="rId5" Type="http://schemas.openxmlformats.org/officeDocument/2006/relationships/image" Target="../media/image286.jpeg"/><Relationship Id="rId4" Type="http://schemas.openxmlformats.org/officeDocument/2006/relationships/image" Target="../media/image285.jpeg"/><Relationship Id="rId9" Type="http://schemas.openxmlformats.org/officeDocument/2006/relationships/image" Target="../media/image29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eg"/><Relationship Id="rId3" Type="http://schemas.openxmlformats.org/officeDocument/2006/relationships/image" Target="../media/image292.jpeg"/><Relationship Id="rId7" Type="http://schemas.openxmlformats.org/officeDocument/2006/relationships/image" Target="../media/image296.jpe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jpeg"/><Relationship Id="rId5" Type="http://schemas.openxmlformats.org/officeDocument/2006/relationships/image" Target="../media/image294.jpeg"/><Relationship Id="rId4" Type="http://schemas.openxmlformats.org/officeDocument/2006/relationships/image" Target="../media/image293.jpeg"/><Relationship Id="rId9" Type="http://schemas.openxmlformats.org/officeDocument/2006/relationships/image" Target="../media/image29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jpeg"/><Relationship Id="rId3" Type="http://schemas.openxmlformats.org/officeDocument/2006/relationships/image" Target="../media/image302.jpeg"/><Relationship Id="rId7" Type="http://schemas.openxmlformats.org/officeDocument/2006/relationships/image" Target="../media/image306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jpeg"/><Relationship Id="rId5" Type="http://schemas.openxmlformats.org/officeDocument/2006/relationships/image" Target="../media/image304.jpeg"/><Relationship Id="rId4" Type="http://schemas.openxmlformats.org/officeDocument/2006/relationships/image" Target="../media/image303.jpeg"/><Relationship Id="rId9" Type="http://schemas.openxmlformats.org/officeDocument/2006/relationships/image" Target="../media/image308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jpeg"/><Relationship Id="rId3" Type="http://schemas.openxmlformats.org/officeDocument/2006/relationships/image" Target="../media/image310.jpeg"/><Relationship Id="rId7" Type="http://schemas.openxmlformats.org/officeDocument/2006/relationships/image" Target="../media/image314.jpeg"/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jpeg"/><Relationship Id="rId5" Type="http://schemas.openxmlformats.org/officeDocument/2006/relationships/image" Target="../media/image312.jpeg"/><Relationship Id="rId4" Type="http://schemas.openxmlformats.org/officeDocument/2006/relationships/image" Target="../media/image311.jpeg"/><Relationship Id="rId9" Type="http://schemas.openxmlformats.org/officeDocument/2006/relationships/image" Target="../media/image31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169" y="923884"/>
            <a:ext cx="2999298" cy="224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5" y="928155"/>
            <a:ext cx="2982906" cy="223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78" y="923883"/>
            <a:ext cx="2999298" cy="224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171" y="903083"/>
            <a:ext cx="2984440" cy="2238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" y="3653416"/>
            <a:ext cx="2244816" cy="29930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4" y="3653416"/>
            <a:ext cx="2244816" cy="29930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532" y="196313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1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신분증촬영이후 신분증확인에서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선택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7177" y="310007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555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011097" cy="663855"/>
          </a:xfrm>
          <a:prstGeom prst="wedgeRoundRectCallout">
            <a:avLst>
              <a:gd name="adj1" fmla="val -176401"/>
              <a:gd name="adj2" fmla="val -2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53288" y="314202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80987" y="3020291"/>
            <a:ext cx="566807" cy="273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490" y="902200"/>
            <a:ext cx="2954188" cy="22156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5673" y="923623"/>
            <a:ext cx="2941727" cy="2206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397" y="899663"/>
            <a:ext cx="2957088" cy="22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18286" y="899663"/>
            <a:ext cx="2957089" cy="2217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" y="3650287"/>
            <a:ext cx="2222212" cy="296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23" y="3650288"/>
            <a:ext cx="2222213" cy="2962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5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선택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685104" y="30673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52279" y="618318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계좌인증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실패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7" y="1023412"/>
            <a:ext cx="1084493" cy="365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067358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8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2" y="1035433"/>
            <a:ext cx="2931208" cy="2198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3" y="1035433"/>
            <a:ext cx="2931210" cy="219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49" y="1003332"/>
            <a:ext cx="2967894" cy="2225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5" y="985671"/>
            <a:ext cx="2988078" cy="22410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344" y="4098433"/>
            <a:ext cx="2923353" cy="2192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2" y="4099416"/>
            <a:ext cx="2931210" cy="21984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51" y="4104002"/>
            <a:ext cx="2967892" cy="22259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4" y="4102536"/>
            <a:ext cx="2988079" cy="224105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265" y="14402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81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06323" y="623974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22548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152201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173878" y="4398176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067557" y="4504394"/>
            <a:ext cx="775933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43490" y="623974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4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48" y="1037410"/>
            <a:ext cx="2947021" cy="2210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240" y="1035532"/>
            <a:ext cx="2932007" cy="2199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375" y="1035533"/>
            <a:ext cx="2932009" cy="219900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878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068492" y="2634621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5" y="1875810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06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9" y="1035609"/>
            <a:ext cx="2931278" cy="2198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43" y="1035580"/>
            <a:ext cx="2931042" cy="219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075" y="1036613"/>
            <a:ext cx="2929863" cy="2197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9604" y="1035190"/>
            <a:ext cx="2927927" cy="2195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7" y="4056019"/>
            <a:ext cx="2931280" cy="21984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876" y="4040359"/>
            <a:ext cx="2949176" cy="22118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614" y="4057909"/>
            <a:ext cx="2946400" cy="2209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4051976"/>
            <a:ext cx="2935900" cy="22019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8047" y="2149037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866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4943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122857" y="4417603"/>
            <a:ext cx="1048170" cy="329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362645"/>
            <a:ext cx="1084493" cy="527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430525" y="6201115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09381" y="618482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2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938" y="1037248"/>
            <a:ext cx="2944386" cy="2208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109126"/>
            <a:ext cx="893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3092564" y="2514548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47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8"/>
            <a:ext cx="2959398" cy="2219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08" y="923767"/>
            <a:ext cx="2959399" cy="2219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591" y="920988"/>
            <a:ext cx="2937164" cy="2202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2218" y="920988"/>
            <a:ext cx="2937166" cy="220287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52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선택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이어하기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048" y="304888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3851" y="2603328"/>
            <a:ext cx="1173040" cy="672368"/>
          </a:xfrm>
          <a:prstGeom prst="wedgeRoundRectCallout">
            <a:avLst>
              <a:gd name="adj1" fmla="val 73201"/>
              <a:gd name="adj2" fmla="val -242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30854" y="1050949"/>
            <a:ext cx="1139911" cy="408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10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70" y="1003334"/>
            <a:ext cx="2967895" cy="2225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98" y="1003333"/>
            <a:ext cx="2967896" cy="22259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8885" y="998283"/>
            <a:ext cx="2973669" cy="2230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126" y="998282"/>
            <a:ext cx="2973668" cy="22302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69" y="4079068"/>
            <a:ext cx="2967895" cy="2225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9374" y="4079068"/>
            <a:ext cx="2967895" cy="22259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243" y="4076858"/>
            <a:ext cx="2976001" cy="2232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446" y="4076248"/>
            <a:ext cx="2971120" cy="22283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5231" y="1670866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185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선택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상품 대출신청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오류 발생 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02707" y="325886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51454" y="6207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519527" y="3179909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4889" y="4481303"/>
            <a:ext cx="795636" cy="266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566403" y="6230512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1876" y="318446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881114" y="439817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00525" y="624339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13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1035533"/>
            <a:ext cx="2932008" cy="2199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7" y="1035533"/>
            <a:ext cx="2932010" cy="2199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0382" y="1035896"/>
            <a:ext cx="2934918" cy="22011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9" y="1034905"/>
            <a:ext cx="2926990" cy="21952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4107230"/>
            <a:ext cx="2932008" cy="21990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5" y="4124398"/>
            <a:ext cx="2932011" cy="21990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8600" y="4109378"/>
            <a:ext cx="2949179" cy="22118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7" y="4106602"/>
            <a:ext cx="2926991" cy="219524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2126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000134-[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공인인증서 </a:t>
            </a:r>
            <a:r>
              <a:rPr lang="ko-KR" altLang="en-US" sz="1400" b="1" dirty="0" err="1"/>
              <a:t>상세조회</a:t>
            </a:r>
            <a:r>
              <a:rPr lang="ko-KR" altLang="en-US" sz="1400" b="1" dirty="0"/>
              <a:t> 선택 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상품 대출신청 진행중 적합성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적정성 판단 </a:t>
            </a:r>
            <a:r>
              <a:rPr lang="ko-KR" altLang="en-US" sz="1400" b="1" dirty="0" err="1"/>
              <a:t>결과서</a:t>
            </a:r>
            <a:r>
              <a:rPr lang="ko-KR" altLang="en-US" sz="1400" b="1" dirty="0"/>
              <a:t> 이후 </a:t>
            </a:r>
            <a:r>
              <a:rPr lang="en-US" altLang="ko-KR" sz="1400" b="1" dirty="0" err="1"/>
              <a:t>JSONArray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8260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7762" y="5848875"/>
            <a:ext cx="1173040" cy="672368"/>
          </a:xfrm>
          <a:prstGeom prst="wedgeRoundRectCallout">
            <a:avLst>
              <a:gd name="adj1" fmla="val 79130"/>
              <a:gd name="adj2" fmla="val -176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JSON 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Arrray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오류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smtClean="0">
                <a:solidFill>
                  <a:srgbClr val="FF0000"/>
                </a:solidFill>
              </a:rPr>
              <a:t>발생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3445" y="2098765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117907" y="20779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965078" y="49934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965025" y="507380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117907" y="51051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31317" y="497462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500740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40" y="3233466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1259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82601" y="6332470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53504" y="625453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13235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8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2" y="530027"/>
            <a:ext cx="2249042" cy="29987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5" y="555907"/>
            <a:ext cx="2249042" cy="2998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3" y="555907"/>
            <a:ext cx="2268453" cy="302460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35682" y="1557568"/>
            <a:ext cx="545700" cy="160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14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대출거래내역조회 에서 </a:t>
            </a:r>
            <a:r>
              <a:rPr lang="ko-KR" altLang="en-US" sz="1400" b="1" dirty="0" err="1" smtClean="0"/>
              <a:t>조회기간을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오늘</a:t>
            </a:r>
            <a:r>
              <a:rPr lang="en-US" altLang="ko-KR" sz="1400" b="1" dirty="0" smtClean="0"/>
              <a:t>] </a:t>
            </a:r>
            <a:r>
              <a:rPr lang="ko-KR" altLang="en-US" sz="1400" b="1" dirty="0" err="1" smtClean="0"/>
              <a:t>지정후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조회시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36471" y="19586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310233" y="2702962"/>
            <a:ext cx="1173040" cy="672368"/>
          </a:xfrm>
          <a:prstGeom prst="wedgeRoundRectCallout">
            <a:avLst>
              <a:gd name="adj1" fmla="val -152780"/>
              <a:gd name="adj2" fmla="val -1559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04135" y="1300503"/>
            <a:ext cx="1084493" cy="186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041079" y="1646867"/>
            <a:ext cx="295392" cy="104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99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9"/>
            <a:ext cx="2959398" cy="22195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285" y="923768"/>
            <a:ext cx="2959399" cy="22195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159" y="922987"/>
            <a:ext cx="2960294" cy="2220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7894" y="902929"/>
            <a:ext cx="2983214" cy="22374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4084678"/>
            <a:ext cx="2959398" cy="22195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175" y="4085836"/>
            <a:ext cx="2968667" cy="22265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96" y="3714753"/>
            <a:ext cx="2226501" cy="29686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795" y="3714751"/>
            <a:ext cx="2237412" cy="298321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25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000209-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상태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이어하기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4875" y="308698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70149" y="1181100"/>
            <a:ext cx="1073352" cy="331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456913" y="3096511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398452" y="624928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75615" y="624928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414091" y="4306186"/>
            <a:ext cx="529760" cy="118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414091" y="4625872"/>
            <a:ext cx="529760" cy="118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06393" y="2751727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33964" y="5454233"/>
            <a:ext cx="793464" cy="154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438720" y="5212560"/>
            <a:ext cx="432740" cy="17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543131" y="6288318"/>
            <a:ext cx="432740" cy="17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69750" y="4758291"/>
            <a:ext cx="597309" cy="171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025649" y="4765911"/>
            <a:ext cx="597309" cy="171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02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2" y="556844"/>
            <a:ext cx="2214504" cy="29526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229" y="926397"/>
            <a:ext cx="2956423" cy="2217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3071" y="929205"/>
            <a:ext cx="2971799" cy="2228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8049" y="929205"/>
            <a:ext cx="2971799" cy="22288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7" y="3733040"/>
            <a:ext cx="2219279" cy="29590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00" y="3733040"/>
            <a:ext cx="2206006" cy="29413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6" y="3733604"/>
            <a:ext cx="2218856" cy="29584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714" y="4102851"/>
            <a:ext cx="2958475" cy="221885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59412" y="3147425"/>
            <a:ext cx="415108" cy="136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580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000209-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상태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이어하기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 #2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9061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174232" y="1314428"/>
            <a:ext cx="1040128" cy="339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998731" y="3113395"/>
            <a:ext cx="446509" cy="1632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28932" y="6256906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97181" y="6347460"/>
            <a:ext cx="510099" cy="130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15171" y="6266577"/>
            <a:ext cx="432740" cy="17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784268" y="2121413"/>
            <a:ext cx="415108" cy="136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169749" y="1353167"/>
            <a:ext cx="597309" cy="155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9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285" y="925928"/>
            <a:ext cx="2952673" cy="221450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208468" y="178945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580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000209-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상태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이어하기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 #3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9061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494376" y="3108089"/>
            <a:ext cx="528976" cy="189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08468" y="150481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3320913" y="2866712"/>
            <a:ext cx="1173040" cy="672368"/>
          </a:xfrm>
          <a:prstGeom prst="wedgeRoundRectCallout">
            <a:avLst>
              <a:gd name="adj1" fmla="val -158626"/>
              <a:gd name="adj2" fmla="val -6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버튼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활성활가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안됨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81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</TotalTime>
  <Words>1256</Words>
  <Application>Microsoft Office PowerPoint</Application>
  <PresentationFormat>와이드스크린</PresentationFormat>
  <Paragraphs>164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71</cp:revision>
  <dcterms:created xsi:type="dcterms:W3CDTF">2023-06-13T02:05:04Z</dcterms:created>
  <dcterms:modified xsi:type="dcterms:W3CDTF">2023-08-23T04:33:18Z</dcterms:modified>
</cp:coreProperties>
</file>